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256" r:id="rId3"/>
    <p:sldId id="270" r:id="rId4"/>
    <p:sldId id="264" r:id="rId5"/>
    <p:sldId id="275" r:id="rId6"/>
    <p:sldId id="319" r:id="rId7"/>
    <p:sldId id="277" r:id="rId8"/>
    <p:sldId id="278" r:id="rId9"/>
    <p:sldId id="280" r:id="rId10"/>
    <p:sldId id="324" r:id="rId11"/>
    <p:sldId id="259" r:id="rId12"/>
    <p:sldId id="281" r:id="rId13"/>
    <p:sldId id="263" r:id="rId14"/>
    <p:sldId id="286" r:id="rId15"/>
    <p:sldId id="265" r:id="rId16"/>
    <p:sldId id="313" r:id="rId17"/>
    <p:sldId id="291" r:id="rId18"/>
    <p:sldId id="295" r:id="rId19"/>
    <p:sldId id="257" r:id="rId20"/>
    <p:sldId id="287" r:id="rId21"/>
    <p:sldId id="262" r:id="rId22"/>
    <p:sldId id="289" r:id="rId23"/>
    <p:sldId id="268" r:id="rId24"/>
    <p:sldId id="296" r:id="rId25"/>
    <p:sldId id="339" r:id="rId26"/>
    <p:sldId id="258" r:id="rId27"/>
    <p:sldId id="288" r:id="rId28"/>
    <p:sldId id="260" r:id="rId29"/>
    <p:sldId id="290" r:id="rId30"/>
    <p:sldId id="267" r:id="rId31"/>
    <p:sldId id="298" r:id="rId32"/>
    <p:sldId id="334" r:id="rId33"/>
    <p:sldId id="299" r:id="rId34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5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01" y="-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5C12-F2CB-4105-ACB2-F17EAFC6CF79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E550-851E-4CA2-BC81-C968C79122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09F7-38C6-4C36-8D96-C1656C1472F5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B148-35FE-468B-A7DF-4A2F859EED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F088-B2CE-4EF4-B6F9-A782612A6D70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F72F-C0D2-433E-A053-D390FD7633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5807-67B8-433A-9BF2-180035A1C518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554F-827B-4929-B090-6680498189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F6AE-1722-4F1F-BC8E-DA3ABDAE7F31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7C24-5376-484F-A968-52B3B7092D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6B82-75DD-4B09-9BF8-0B5E6B22892F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FFC5-AF7C-436E-8987-49B4C4540F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AA47-E7E7-4D48-AE7D-24D1336B0AF1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C012-8157-4878-BA47-518C7417BC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6011-27C2-4CC2-B34B-645E04A9D0EC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7806-8BBE-4B6B-A574-6948AF5FC9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F209-B230-455E-85CB-E7BB91D835B1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56C3-C676-464A-96A9-69D331C1FA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6F92-D0B5-432A-8541-EC31BF2D0E89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FE34-DF29-4B10-8250-67D27306BF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4B1C-F5B0-4D66-AAC1-61984E7BFBD6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E1C5-CFA6-4887-9951-8720AFEFBE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mall för rubrikformat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7C91E-FD16-47E6-8F60-7FABAA7D9AE8}" type="datetimeFigureOut">
              <a:rPr lang="sv-SE"/>
              <a:pPr>
                <a:defRPr/>
              </a:pPr>
              <a:t>2019-02-07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3AF15C-7395-4B0C-B5B3-C9D386EB1D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6600" smtClean="0"/>
              <a:t>Frågor för </a:t>
            </a:r>
            <a:r>
              <a:rPr lang="sv-SE" sz="6600" smtClean="0">
                <a:solidFill>
                  <a:srgbClr val="FF0000"/>
                </a:solidFill>
              </a:rPr>
              <a:t>alla</a:t>
            </a:r>
          </a:p>
        </p:txBody>
      </p:sp>
      <p:pic>
        <p:nvPicPr>
          <p:cNvPr id="13314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0838" y="1825625"/>
            <a:ext cx="6410325" cy="43513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4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Frågan lyder: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Staden hette Stalingrad från 1925 till 1961. Detta för att hedra diktatorn.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Vad hette den innan 1925?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sz="4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A	 Krasnodar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B	 Volgograd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C	 </a:t>
            </a:r>
            <a:r>
              <a:rPr lang="sv-SE" sz="4400" dirty="0" err="1"/>
              <a:t>Tsarytsin</a:t>
            </a:r>
            <a:endParaRPr lang="sv-SE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Ak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</a:p>
        </p:txBody>
      </p:sp>
      <p:pic>
        <p:nvPicPr>
          <p:cNvPr id="31746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5388" y="2005013"/>
            <a:ext cx="7261225" cy="39925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5</a:t>
            </a:r>
          </a:p>
        </p:txBody>
      </p:sp>
      <p:sp>
        <p:nvSpPr>
          <p:cNvPr id="32770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Akalla är en stadsdel i Stockholm. Här finns 46 namngivna gator och parker. De har, liksom de 22 kvarteren, försetts med finska, geografiska namn, medan gångvägarna är uppkallade efter finska personligheter.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Vilket stadsdelsområde tillhör Akalla?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A	Rinkeby-Kista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B	Spånga-Tensta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C	Farsta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Kul om Fr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</a:p>
        </p:txBody>
      </p:sp>
      <p:pic>
        <p:nvPicPr>
          <p:cNvPr id="35842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1370013"/>
            <a:ext cx="5530850" cy="49704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6</a:t>
            </a:r>
          </a:p>
        </p:txBody>
      </p:sp>
      <p:sp>
        <p:nvSpPr>
          <p:cNvPr id="36866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Fransk Bulldogg, eller Fralla som den kallas, är en relativt liten hundras. Den har sitt namn till trots importerats från ett annat land.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Vilket är detta land?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A	Belgien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B	England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C	Holland</a:t>
            </a:r>
          </a:p>
          <a:p>
            <a:pPr marL="0" indent="0" eaLnBrk="1" hangingPunct="1">
              <a:buFont typeface="Arial" charset="0"/>
              <a:buNone/>
            </a:pPr>
            <a:endParaRPr lang="sv-SE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A</a:t>
            </a:r>
            <a:r>
              <a:rPr lang="sv-SE" sz="8000" smtClean="0">
                <a:solidFill>
                  <a:srgbClr val="FF0000"/>
                </a:solidFill>
              </a:rPr>
              <a:t>llan</a:t>
            </a:r>
            <a:r>
              <a:rPr lang="sv-SE" sz="8000" smtClean="0"/>
              <a:t> Edwall</a:t>
            </a:r>
          </a:p>
        </p:txBody>
      </p:sp>
      <p:pic>
        <p:nvPicPr>
          <p:cNvPr id="39938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2875" y="1441450"/>
            <a:ext cx="7142163" cy="53562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/>
          <a:lstStyle/>
          <a:p>
            <a:pPr eaLnBrk="1" hangingPunct="1"/>
            <a:r>
              <a:rPr lang="sv-SE" sz="3200" smtClean="0"/>
              <a:t>Fråga 7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13500" b="1" dirty="0"/>
              <a:t>Allan Edwall</a:t>
            </a:r>
            <a:r>
              <a:rPr lang="sv-SE" sz="13500" dirty="0"/>
              <a:t> föddes 1924 i </a:t>
            </a:r>
            <a:r>
              <a:rPr lang="sv-SE" sz="13500" dirty="0" err="1"/>
              <a:t>Hissmofors</a:t>
            </a:r>
            <a:r>
              <a:rPr lang="sv-SE" sz="135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13500" dirty="0"/>
              <a:t>Han fick sitt stora folkliga genombrott i och med tv-dramatiseringen av Hemsöborna.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13500" dirty="0"/>
              <a:t>I vilket län ligger </a:t>
            </a:r>
            <a:r>
              <a:rPr lang="sv-SE" sz="13500" dirty="0" err="1"/>
              <a:t>Hissmofors</a:t>
            </a:r>
            <a:r>
              <a:rPr lang="sv-SE" sz="13500" dirty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sz="135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13500" dirty="0"/>
              <a:t>A 	Västerbottens län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13500" dirty="0"/>
              <a:t>B	Jämtlands län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13500" dirty="0"/>
              <a:t>C	Dalarnas län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9938" y="1690688"/>
            <a:ext cx="5664200" cy="4802187"/>
          </a:xfrm>
        </p:spPr>
      </p:pic>
      <p:sp>
        <p:nvSpPr>
          <p:cNvPr id="44034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Våra kära N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  <a:r>
              <a:rPr lang="sv-SE" sz="8000" smtClean="0"/>
              <a:t>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8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Det finns åtta olika björnarter fördelade över jorden, i skiftande storlek och med olika färg på pälsen.  En av dessa har svart hud.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sz="4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Vilken?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A	 Jättepandan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B	 Isbjörnen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C	Läppbjörnen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St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  <a:r>
              <a:rPr lang="sv-SE" sz="8000" smtClean="0"/>
              <a:t>de hästar</a:t>
            </a:r>
          </a:p>
        </p:txBody>
      </p:sp>
      <p:pic>
        <p:nvPicPr>
          <p:cNvPr id="48130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8563" y="1538288"/>
            <a:ext cx="7427912" cy="49545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Hovs H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  <a:r>
              <a:rPr lang="sv-SE" sz="8000" smtClean="0"/>
              <a:t>r</a:t>
            </a:r>
          </a:p>
        </p:txBody>
      </p:sp>
      <p:pic>
        <p:nvPicPr>
          <p:cNvPr id="14338" name="Platshållare för innehåll 1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9200" y="1592263"/>
            <a:ext cx="7559675" cy="50419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9</a:t>
            </a:r>
          </a:p>
        </p:txBody>
      </p:sp>
      <p:sp>
        <p:nvSpPr>
          <p:cNvPr id="49154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Alfred Nobel ansågs bo i Karlskoga, eftersom hans hästar var stallade där. Vad heter herrgården han hade som sitt hem när han var i Karlskoga?</a:t>
            </a:r>
          </a:p>
          <a:p>
            <a:pPr marL="0" indent="0" eaLnBrk="1" hangingPunct="1">
              <a:buFont typeface="Arial" charset="0"/>
              <a:buNone/>
            </a:pPr>
            <a:endParaRPr lang="sv-SE" sz="4400" smtClean="0"/>
          </a:p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A	Björkborns Herrgård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B	Bofors Herrgård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C	Alkvetterns Herrgård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>
                <a:solidFill>
                  <a:srgbClr val="FF0000"/>
                </a:solidFill>
              </a:rPr>
              <a:t>Alla</a:t>
            </a:r>
            <a:r>
              <a:rPr lang="sv-SE" sz="8000" smtClean="0"/>
              <a:t> Pugatjova</a:t>
            </a:r>
          </a:p>
        </p:txBody>
      </p:sp>
      <p:pic>
        <p:nvPicPr>
          <p:cNvPr id="52226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75088" y="1690688"/>
            <a:ext cx="4441825" cy="49228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10</a:t>
            </a:r>
          </a:p>
        </p:txBody>
      </p:sp>
      <p:sp>
        <p:nvSpPr>
          <p:cNvPr id="53250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När Rysslands stora sångerska Alla Pugatjova uppträder, händer det ibland att hon framför den ryska Nationalsången.</a:t>
            </a:r>
          </a:p>
          <a:p>
            <a:pPr marL="0" indent="0" eaLnBrk="1" hangingPunct="1">
              <a:buFont typeface="Arial" charset="0"/>
              <a:buNone/>
            </a:pPr>
            <a:endParaRPr lang="sv-SE" sz="4400" smtClean="0"/>
          </a:p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Vad heter den?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A	Hymn till Sovjetunionen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B	Ryska Federationens Hymn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400" smtClean="0"/>
              <a:t>C	Den Patriotiska Sången</a:t>
            </a:r>
          </a:p>
          <a:p>
            <a:pPr marL="0" indent="0" eaLnBrk="1" hangingPunct="1">
              <a:buFont typeface="Arial" charset="0"/>
              <a:buNone/>
            </a:pPr>
            <a:endParaRPr lang="sv-SE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R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  <a:r>
              <a:rPr lang="sv-SE" sz="8000" smtClean="0"/>
              <a:t>r</a:t>
            </a:r>
          </a:p>
        </p:txBody>
      </p:sp>
      <p:pic>
        <p:nvPicPr>
          <p:cNvPr id="56322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3525" y="1531938"/>
            <a:ext cx="6350000" cy="47625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11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Fågelarten vi söker (se bild som kommer) lever i Nordafrika, i nästan hela Europa (förutom norra Skandinavien) och i Asien. Det mest karaktär-</a:t>
            </a:r>
            <a:r>
              <a:rPr lang="sv-SE" sz="4400" dirty="0" err="1"/>
              <a:t>istiska</a:t>
            </a:r>
            <a:r>
              <a:rPr lang="sv-SE" sz="4400" dirty="0"/>
              <a:t> lätet brukar jämföras vid det snabbt bortklingande ljudet av grymtandet från en missnöjd gris.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Vilken är fågeln på bilden nedan?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sz="4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A	Rördrom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B	Småfläckig sumphöna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400" dirty="0"/>
              <a:t>C	</a:t>
            </a:r>
            <a:r>
              <a:rPr lang="sv-SE" sz="4400" dirty="0" err="1"/>
              <a:t>Vattenrall</a:t>
            </a:r>
            <a:endParaRPr lang="sv-SE" sz="4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9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8370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2550" y="309563"/>
            <a:ext cx="9275763" cy="6183312"/>
          </a:xfrm>
        </p:spPr>
      </p:pic>
      <p:sp>
        <p:nvSpPr>
          <p:cNvPr id="58371" name="textruta 2"/>
          <p:cNvSpPr txBox="1">
            <a:spLocks noChangeArrowheads="1"/>
          </p:cNvSpPr>
          <p:nvPr/>
        </p:nvSpPr>
        <p:spPr bwMode="auto">
          <a:xfrm>
            <a:off x="5064125" y="4044950"/>
            <a:ext cx="54244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600" b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sv-SE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sv-SE" sz="3600" b="1">
                <a:solidFill>
                  <a:srgbClr val="FF0000"/>
                </a:solidFill>
                <a:latin typeface="Calibri" pitchFamily="34" charset="0"/>
              </a:rPr>
              <a:t>Rördrom</a:t>
            </a:r>
          </a:p>
          <a:p>
            <a:r>
              <a:rPr lang="sv-SE" sz="3600" b="1">
                <a:solidFill>
                  <a:srgbClr val="FF0000"/>
                </a:solidFill>
                <a:latin typeface="Calibri" pitchFamily="34" charset="0"/>
              </a:rPr>
              <a:t>B	Småfläckig sumphöna</a:t>
            </a:r>
          </a:p>
          <a:p>
            <a:r>
              <a:rPr lang="sv-SE" sz="3600" b="1">
                <a:solidFill>
                  <a:srgbClr val="FF0000"/>
                </a:solidFill>
                <a:latin typeface="Calibri" pitchFamily="34" charset="0"/>
              </a:rPr>
              <a:t>C	Vattenrall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Tj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</a:p>
        </p:txBody>
      </p:sp>
      <p:pic>
        <p:nvPicPr>
          <p:cNvPr id="61442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44688"/>
            <a:ext cx="7315200" cy="4114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12</a:t>
            </a:r>
          </a:p>
        </p:txBody>
      </p:sp>
      <p:sp>
        <p:nvSpPr>
          <p:cNvPr id="62466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800" smtClean="0"/>
              <a:t>Tjalla, som ju betyder skvallra, är ett låneord som vi importerat.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800" smtClean="0"/>
              <a:t>Från vilket språk?</a:t>
            </a:r>
          </a:p>
          <a:p>
            <a:pPr marL="0" indent="0" eaLnBrk="1" hangingPunct="1">
              <a:buFont typeface="Arial" charset="0"/>
              <a:buNone/>
            </a:pPr>
            <a:endParaRPr lang="sv-SE" sz="4800" smtClean="0"/>
          </a:p>
          <a:p>
            <a:pPr marL="0" indent="0" eaLnBrk="1" hangingPunct="1">
              <a:buFont typeface="Arial" charset="0"/>
              <a:buNone/>
            </a:pPr>
            <a:r>
              <a:rPr lang="sv-SE" sz="4800" smtClean="0"/>
              <a:t>A	Romani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800" smtClean="0"/>
              <a:t>B	Jiddisch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800" smtClean="0"/>
              <a:t>C	Turkiska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H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  <a:r>
              <a:rPr lang="sv-SE" sz="8000" smtClean="0"/>
              <a:t>nds-cykel</a:t>
            </a:r>
          </a:p>
        </p:txBody>
      </p:sp>
      <p:pic>
        <p:nvPicPr>
          <p:cNvPr id="65538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1450" y="1473200"/>
            <a:ext cx="6808788" cy="5100638"/>
          </a:xfrm>
        </p:spPr>
      </p:pic>
      <p:sp>
        <p:nvSpPr>
          <p:cNvPr id="4" name="Båge 3">
            <a:extLst>
              <a:ext uri="{FF2B5EF4-FFF2-40B4-BE49-F238E27FC236}"/>
            </a:extLst>
          </p:cNvPr>
          <p:cNvSpPr/>
          <p:nvPr/>
        </p:nvSpPr>
        <p:spPr>
          <a:xfrm>
            <a:off x="5081588" y="99853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13</a:t>
            </a:r>
          </a:p>
        </p:txBody>
      </p:sp>
      <p:sp>
        <p:nvSpPr>
          <p:cNvPr id="66562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I Varberg ligger ett mycket känt företag – Monark. Där tillverkas sedan drygt 100 år tillbaka ett stort antal cykelmodeller. En av storsäljarna, cykeln på bilden, har ett kvinnonamn. Är det: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A	 Kristina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B	 Margaretha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C	 Karin</a:t>
            </a:r>
          </a:p>
          <a:p>
            <a:pPr marL="0" indent="0" eaLnBrk="1" hangingPunct="1">
              <a:buFont typeface="Arial" charset="0"/>
              <a:buNone/>
            </a:pPr>
            <a:endParaRPr lang="sv-S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488"/>
            <a:ext cx="10515600" cy="536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600" dirty="0"/>
              <a:t>Fråga 1</a:t>
            </a:r>
          </a:p>
        </p:txBody>
      </p:sp>
      <p:sp>
        <p:nvSpPr>
          <p:cNvPr id="15362" name="Platshållare för innehåll 6"/>
          <p:cNvSpPr>
            <a:spLocks noGrp="1"/>
          </p:cNvSpPr>
          <p:nvPr>
            <p:ph idx="1"/>
          </p:nvPr>
        </p:nvSpPr>
        <p:spPr>
          <a:xfrm>
            <a:off x="838200" y="1008063"/>
            <a:ext cx="10515600" cy="5168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3600" smtClean="0"/>
              <a:t>Hovs Hallar är en känd plats för filminspelningar,          alla känner väl till att Ingmar Bergmans film                       ”Det sjunde inseglet” är inspelad där.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3600" smtClean="0"/>
              <a:t>Men Ingmar Bergman spelade in delar av ytterligare en film där. Vilken?</a:t>
            </a:r>
          </a:p>
          <a:p>
            <a:pPr marL="0" indent="0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buFont typeface="Arial" charset="0"/>
              <a:buNone/>
            </a:pPr>
            <a:r>
              <a:rPr lang="sv-SE" sz="3600" smtClean="0"/>
              <a:t>A	Vargtimmen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3600" smtClean="0"/>
              <a:t>B	Tystnaden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3600" smtClean="0"/>
              <a:t>C	Smultronstället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Charlotte K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</a:p>
        </p:txBody>
      </p:sp>
      <p:pic>
        <p:nvPicPr>
          <p:cNvPr id="70658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51325" y="1487488"/>
            <a:ext cx="3705225" cy="50482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14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Charlotte Kalla, född 22 juli 1987 i Tärendö i Pajala kommun, är en svensk längdskidåkerska.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Hon gav 2017 ut en bok om skidåkning, med tips om träning och allt som hör skidåkningen till.    Vilken är bokens titel?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A	Styrka, teknik och pannben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i="1" dirty="0"/>
              <a:t>B	</a:t>
            </a:r>
            <a:r>
              <a:rPr lang="sv-SE" sz="4000" dirty="0"/>
              <a:t>Var går gränsen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i="1" dirty="0"/>
              <a:t>C</a:t>
            </a:r>
            <a:r>
              <a:rPr lang="sv-SE" sz="4000" dirty="0"/>
              <a:t>	I vita spår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sz="8000" dirty="0"/>
              <a:t>R</a:t>
            </a:r>
            <a:r>
              <a:rPr lang="sv-SE" sz="8000" dirty="0">
                <a:solidFill>
                  <a:srgbClr val="FF0000"/>
                </a:solidFill>
              </a:rPr>
              <a:t>alla</a:t>
            </a:r>
            <a:r>
              <a:rPr lang="sv-SE" sz="8000" dirty="0"/>
              <a:t>rna kommer!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74754" name="Bild 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3675" y="1187450"/>
            <a:ext cx="6637338" cy="53054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15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Inlandsbanan är ca 1280 km lång och går mellan Kristinehamn i söder och Gällivare i norr. Den stannar vid en mängd orter på vägen, men…. 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sz="4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….vilken ort ligger INTE vid inlandsbanan?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sz="4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A	Dorotea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B	Arjeplog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4000" dirty="0"/>
              <a:t>C	Arvidsjaur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sz="4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Skidv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</a:p>
        </p:txBody>
      </p:sp>
      <p:pic>
        <p:nvPicPr>
          <p:cNvPr id="18434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4000" y="1825625"/>
            <a:ext cx="6211888" cy="4667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2</a:t>
            </a:r>
          </a:p>
        </p:txBody>
      </p:sp>
      <p:sp>
        <p:nvSpPr>
          <p:cNvPr id="19458" name="Platshållare för innehåll 2"/>
          <p:cNvSpPr>
            <a:spLocks noGrp="1"/>
          </p:cNvSpPr>
          <p:nvPr>
            <p:ph idx="1"/>
          </p:nvPr>
        </p:nvSpPr>
        <p:spPr>
          <a:xfrm>
            <a:off x="838200" y="930275"/>
            <a:ext cx="10515600" cy="57340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Swix historia som skidvalla går tillbaka till början av 1940-talet, då den svenske längdskidåkaren Martin Matsbo började utveckla en skidvalla. Detta gjorde han i samarbete med ett företag.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Vilket?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A   Astra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B   Edsbyverken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C   Fjällräven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B</a:t>
            </a:r>
            <a:r>
              <a:rPr lang="sv-SE" sz="8000" smtClean="0">
                <a:solidFill>
                  <a:srgbClr val="FF0000"/>
                </a:solidFill>
              </a:rPr>
              <a:t>alla </a:t>
            </a:r>
            <a:r>
              <a:rPr lang="sv-SE" sz="8000" smtClean="0"/>
              <a:t>träd</a:t>
            </a:r>
          </a:p>
        </p:txBody>
      </p:sp>
      <p:pic>
        <p:nvPicPr>
          <p:cNvPr id="22530" name="Picture 2" descr="Bildresultat fÃ¶r trÃ¤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3738" y="1825625"/>
            <a:ext cx="5724525" cy="4351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3</a:t>
            </a:r>
          </a:p>
        </p:txBody>
      </p:sp>
      <p:sp>
        <p:nvSpPr>
          <p:cNvPr id="23554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Genom vegetativ förökning, dvs att grenarna hänger ned i marken och på så sätt bildar exakta kloner av den ursprungliga växten, kan denna bli väldigt mycket äldre. I Sverige finns ett träd som anses vara 9550 år.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Vilket är trädet?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A   En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B   Gran</a:t>
            </a:r>
          </a:p>
          <a:p>
            <a:pPr marL="0" indent="0" eaLnBrk="1" hangingPunct="1">
              <a:buFont typeface="Arial" charset="0"/>
              <a:buNone/>
            </a:pPr>
            <a:r>
              <a:rPr lang="sv-SE" sz="4000" smtClean="0"/>
              <a:t>C   Tall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8000" smtClean="0"/>
              <a:t>Att anf</a:t>
            </a:r>
            <a:r>
              <a:rPr lang="sv-SE" sz="8000" smtClean="0">
                <a:solidFill>
                  <a:srgbClr val="FF0000"/>
                </a:solidFill>
              </a:rPr>
              <a:t>alla</a:t>
            </a:r>
            <a:r>
              <a:rPr lang="sv-SE" sz="8000" smtClean="0"/>
              <a:t> en stad</a:t>
            </a:r>
          </a:p>
        </p:txBody>
      </p:sp>
      <p:pic>
        <p:nvPicPr>
          <p:cNvPr id="26626" name="Bild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0688" y="1495425"/>
            <a:ext cx="6415087" cy="5151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Fråga 4</a:t>
            </a:r>
          </a:p>
        </p:txBody>
      </p:sp>
      <p:sp>
        <p:nvSpPr>
          <p:cNvPr id="27650" name="Platshållare för innehåll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8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sz="4800" smtClean="0"/>
              <a:t>I augusti 1942 inledde tyskarna anfallet mot Stalingrad (nuvarande Volgograd) i södra Kaukasus. Förutom dess strategiska läge vid floden Volga, var det av stort symboliskt värde för Hitler att inta staden uppkallad efter Stalin.</a:t>
            </a:r>
          </a:p>
          <a:p>
            <a:pPr marL="0" indent="0" eaLnBrk="1" hangingPunct="1">
              <a:buFont typeface="Arial" charset="0"/>
              <a:buNone/>
            </a:pPr>
            <a:endParaRPr lang="sv-SE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645</Words>
  <Application>Microsoft Office PowerPoint</Application>
  <PresentationFormat>Anpassad</PresentationFormat>
  <Paragraphs>123</Paragraphs>
  <Slides>33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Formgivningsmall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7" baseType="lpstr">
      <vt:lpstr>Arial</vt:lpstr>
      <vt:lpstr>Calibri Light</vt:lpstr>
      <vt:lpstr>Calibri</vt:lpstr>
      <vt:lpstr>Office-tema</vt:lpstr>
      <vt:lpstr>Frågor för alla</vt:lpstr>
      <vt:lpstr>Hovs Hallar</vt:lpstr>
      <vt:lpstr>Fråga 1</vt:lpstr>
      <vt:lpstr>Skidvalla</vt:lpstr>
      <vt:lpstr>Fråga 2</vt:lpstr>
      <vt:lpstr>Balla träd</vt:lpstr>
      <vt:lpstr>Fråga 3</vt:lpstr>
      <vt:lpstr>Att anfalla en stad</vt:lpstr>
      <vt:lpstr>Fråga 4</vt:lpstr>
      <vt:lpstr>Fråga 4</vt:lpstr>
      <vt:lpstr>Akalla</vt:lpstr>
      <vt:lpstr>Fråga 5</vt:lpstr>
      <vt:lpstr>Kul om Fralla</vt:lpstr>
      <vt:lpstr>Fråga 6</vt:lpstr>
      <vt:lpstr>Allan Edwall</vt:lpstr>
      <vt:lpstr>Fråga 7</vt:lpstr>
      <vt:lpstr>Våra kära Nallar</vt:lpstr>
      <vt:lpstr>Fråga 8</vt:lpstr>
      <vt:lpstr>Stallade hästar</vt:lpstr>
      <vt:lpstr>Fråga 9</vt:lpstr>
      <vt:lpstr>Alla Pugatjova</vt:lpstr>
      <vt:lpstr>Fråga 10</vt:lpstr>
      <vt:lpstr>Rallar</vt:lpstr>
      <vt:lpstr>Fråga 11</vt:lpstr>
      <vt:lpstr>Bild 25</vt:lpstr>
      <vt:lpstr>Tjalla</vt:lpstr>
      <vt:lpstr>Fråga 12</vt:lpstr>
      <vt:lpstr>Hallands-cykel</vt:lpstr>
      <vt:lpstr>Fråga 13</vt:lpstr>
      <vt:lpstr>Charlotte Kalla</vt:lpstr>
      <vt:lpstr>Fråga 14</vt:lpstr>
      <vt:lpstr>Rallarna kommer! </vt:lpstr>
      <vt:lpstr>Fråga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Hovs Hallar</dc:title>
  <dc:creator>Olle Hyden</dc:creator>
  <cp:lastModifiedBy>Gert-Åke_2014</cp:lastModifiedBy>
  <cp:revision>85</cp:revision>
  <dcterms:created xsi:type="dcterms:W3CDTF">2019-01-10T19:44:13Z</dcterms:created>
  <dcterms:modified xsi:type="dcterms:W3CDTF">2019-02-07T15:54:49Z</dcterms:modified>
</cp:coreProperties>
</file>